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75" r:id="rId4"/>
    <p:sldId id="261" r:id="rId5"/>
    <p:sldId id="262" r:id="rId6"/>
    <p:sldId id="276" r:id="rId7"/>
    <p:sldId id="277" r:id="rId8"/>
    <p:sldId id="263" r:id="rId9"/>
    <p:sldId id="264" r:id="rId10"/>
    <p:sldId id="266" r:id="rId11"/>
    <p:sldId id="279" r:id="rId12"/>
    <p:sldId id="280" r:id="rId13"/>
    <p:sldId id="289" r:id="rId14"/>
    <p:sldId id="290" r:id="rId15"/>
    <p:sldId id="291" r:id="rId16"/>
    <p:sldId id="281" r:id="rId17"/>
    <p:sldId id="282" r:id="rId18"/>
    <p:sldId id="283" r:id="rId19"/>
    <p:sldId id="286" r:id="rId20"/>
    <p:sldId id="292" r:id="rId21"/>
    <p:sldId id="288" r:id="rId22"/>
    <p:sldId id="284" r:id="rId23"/>
    <p:sldId id="285" r:id="rId24"/>
    <p:sldId id="28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/>
    <p:restoredTop sz="95859"/>
  </p:normalViewPr>
  <p:slideViewPr>
    <p:cSldViewPr snapToGrid="0">
      <p:cViewPr varScale="1">
        <p:scale>
          <a:sx n="106" d="100"/>
          <a:sy n="106" d="100"/>
        </p:scale>
        <p:origin x="20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6B9DE-F494-1A36-DE33-2A258E226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48A80F-E270-306E-0D39-3FE391DCB7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F760F-D81A-EC99-90BD-4BC8CFCA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58658-13EF-0744-B781-79392508FED2}" type="datetimeFigureOut">
              <a:rPr lang="en-US" smtClean="0"/>
              <a:t>7/24/23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AD33C-C55C-9BB7-750C-F540A723E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95D3D-E874-95FD-64E1-84E29DEC6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D2DF1-1C87-4547-9F5E-6C7BC44B9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02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33BC2-EEE9-566A-AA9B-435762D84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4ACBB-6B70-0C5D-20C5-406AFC917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FD61B-2E68-22DA-BFC5-9EAE06321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58658-13EF-0744-B781-79392508FED2}" type="datetimeFigureOut">
              <a:rPr lang="en-US" smtClean="0"/>
              <a:t>7/24/23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C522B-7691-A904-B981-3709CA758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3A778-ED92-9DA0-0BD6-7185698E0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D2DF1-1C87-4547-9F5E-6C7BC44B9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605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3B642-986A-501A-50CD-7D69908D1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87968-216B-8131-23FF-0B37802B2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A08D0-211E-EEF5-7997-0530F30C7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58658-13EF-0744-B781-79392508FED2}" type="datetimeFigureOut">
              <a:rPr lang="en-US" smtClean="0"/>
              <a:t>7/24/23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02924-3A0A-2E28-D2AF-E14B94AB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028F9-306C-011F-8359-671233E0A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D2DF1-1C87-4547-9F5E-6C7BC44B9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64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C1ECB-697B-9D54-5754-0EBDC3966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085B5-1370-406C-5F81-92FA1B841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C75D62-77CF-FCEB-B20C-F96B8C7CBB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E1A2AA-5849-1ECA-F60C-130204D81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58658-13EF-0744-B781-79392508FED2}" type="datetimeFigureOut">
              <a:rPr lang="en-US" smtClean="0"/>
              <a:t>7/24/23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CF152C-AA02-2213-05DA-E990D5A80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806E40-CD48-412D-FC6E-819317D5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D2DF1-1C87-4547-9F5E-6C7BC44B9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64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1F22A-066B-0C5E-3273-B8B38D453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980DD-72A6-8777-721E-D857AAF69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5D2905-B31C-7A9B-000A-C30B60B6F0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FC2283-60FA-7421-813C-B44D7843AF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E35178-2181-A70F-8D3F-FD603FB7E8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101EA5-3F97-99AA-9885-5FD1F5B68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58658-13EF-0744-B781-79392508FED2}" type="datetimeFigureOut">
              <a:rPr lang="en-US" smtClean="0"/>
              <a:t>7/24/23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A77B41-BB49-8772-D83E-E25EDB808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FAD613-099A-AF31-14CD-C1DCFDFF4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D2DF1-1C87-4547-9F5E-6C7BC44B9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0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35029-AD6D-C308-D225-8A98CD0AD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A5E942-BE7F-648E-E50B-69E69D46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58658-13EF-0744-B781-79392508FED2}" type="datetimeFigureOut">
              <a:rPr lang="en-US" smtClean="0"/>
              <a:t>7/24/23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4ECFB1-052A-9361-6C31-EB2B3523F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4A730E-9815-C9CE-41CA-1579FC075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D2DF1-1C87-4547-9F5E-6C7BC44B9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52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A3048F-13D2-0111-69E1-C7E64AC5D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58658-13EF-0744-B781-79392508FED2}" type="datetimeFigureOut">
              <a:rPr lang="en-US" smtClean="0"/>
              <a:t>7/24/23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C0A048-820E-9174-E195-1DF9F3BFD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020B5-BA93-108C-EC9B-D0D277CB8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D2DF1-1C87-4547-9F5E-6C7BC44B9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70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6563B-5B20-A481-3C86-866143AF3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8A0D7-F5A9-86B5-61B0-320FB596E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0DE823-9661-4FDC-5259-2A584BF3BA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6CA875-6D38-B16F-0048-2387BD96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58658-13EF-0744-B781-79392508FED2}" type="datetimeFigureOut">
              <a:rPr lang="en-US" smtClean="0"/>
              <a:t>7/24/23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70A5A-8D7A-B1AA-8033-DBDAD2F7A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C471DE-E1DF-71BC-DB3D-0725E8DBD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D2DF1-1C87-4547-9F5E-6C7BC44B9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60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C8146-E055-FEBC-A2CE-B99488236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30D23F-349D-81DA-91E3-7CBB4124BE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A09FF-F6AC-5C5B-C373-9C03587DC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969270-A7B0-3E74-01B6-B05850799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58658-13EF-0744-B781-79392508FED2}" type="datetimeFigureOut">
              <a:rPr lang="en-US" smtClean="0"/>
              <a:t>7/24/23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22AD31-90FB-E066-4B0B-DEA5F5371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09311C-F4CC-A8E8-E496-437AD08EB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D2DF1-1C87-4547-9F5E-6C7BC44B9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14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41704-F853-0EDB-A692-5E787242B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CB51C-1604-AB01-4802-376683A61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6CD82-EB98-EBAA-5ECA-D26E42126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58658-13EF-0744-B781-79392508FED2}" type="datetimeFigureOut">
              <a:rPr lang="en-US" smtClean="0"/>
              <a:t>7/24/23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F2F68-F3EF-58DC-C552-EDE3074A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13632-202A-A13D-34DD-8281A6E35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D2DF1-1C87-4547-9F5E-6C7BC44B9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37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5D3C5D-6582-AE4B-C434-53674635A3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43B4F1-B4DB-2460-38F3-88D899F4E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C1AD1-4E5A-89AE-62B5-FD2EF3C5D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58658-13EF-0744-B781-79392508FED2}" type="datetimeFigureOut">
              <a:rPr lang="en-US" smtClean="0"/>
              <a:t>7/24/23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A3427-989C-E7CA-3991-FA977E367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7EB7B-66B6-44F7-EECD-9F224420C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D2DF1-1C87-4547-9F5E-6C7BC44B9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7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852FC9-13BA-77D5-7290-383CF66B0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D4DD2-1FFD-1096-A114-5A44F4970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4CF87-6418-A05F-9534-301C6A902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58658-13EF-0744-B781-79392508FED2}" type="datetimeFigureOut">
              <a:rPr lang="en-US" smtClean="0"/>
              <a:t>7/24/23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53972-7DA2-AF2F-D65E-72FAD6FC3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98A8F-36FB-6A02-898B-87215E209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D2DF1-1C87-4547-9F5E-6C7BC44B9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BA27DCF-7876-1858-E3F5-C1A3D5397717}"/>
              </a:ext>
            </a:extLst>
          </p:cNvPr>
          <p:cNvSpPr txBox="1">
            <a:spLocks/>
          </p:cNvSpPr>
          <p:nvPr/>
        </p:nvSpPr>
        <p:spPr>
          <a:xfrm>
            <a:off x="1692982" y="2815829"/>
            <a:ext cx="8806035" cy="613171"/>
          </a:xfrm>
          <a:prstGeom prst="rect">
            <a:avLst/>
          </a:prstGeom>
        </p:spPr>
        <p:txBody>
          <a:bodyPr anchor="ctr"/>
          <a:lstStyle>
            <a:lvl1pPr algn="ctr" defTabSz="1219170" rtl="0" eaLnBrk="1" latinLnBrk="0" hangingPunct="1">
              <a:lnSpc>
                <a:spcPct val="86000"/>
              </a:lnSpc>
              <a:spcBef>
                <a:spcPct val="0"/>
              </a:spcBef>
              <a:buNone/>
              <a:defRPr sz="2800" kern="800" spc="-53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000" dirty="0">
                <a:latin typeface="Abadi Extra Light" panose="020B0204020104020204" pitchFamily="34" charset="0"/>
              </a:rPr>
              <a:t>#SinoSi</a:t>
            </a:r>
            <a:r>
              <a:rPr lang="en-US" sz="9000" dirty="0">
                <a:solidFill>
                  <a:srgbClr val="C00000"/>
                </a:solidFill>
                <a:latin typeface="Abadi" panose="020B0604020104020204" pitchFamily="34" charset="0"/>
              </a:rPr>
              <a:t>JUAN</a:t>
            </a:r>
            <a:r>
              <a:rPr lang="en-US" sz="9000" dirty="0">
                <a:latin typeface="Abadi Extra Light" panose="020B0204020104020204" pitchFamily="34" charset="0"/>
              </a:rPr>
              <a:t>?</a:t>
            </a:r>
            <a:r>
              <a:rPr lang="en-US" sz="9000" dirty="0"/>
              <a:t> 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18ACBB0D-FEF1-C8E5-682D-112425913C9B}"/>
              </a:ext>
            </a:extLst>
          </p:cNvPr>
          <p:cNvSpPr txBox="1">
            <a:spLocks/>
          </p:cNvSpPr>
          <p:nvPr/>
        </p:nvSpPr>
        <p:spPr>
          <a:xfrm>
            <a:off x="2901243" y="3696429"/>
            <a:ext cx="6389511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Analysis of the 2022 PH Elections</a:t>
            </a:r>
          </a:p>
        </p:txBody>
      </p:sp>
    </p:spTree>
    <p:extLst>
      <p:ext uri="{BB962C8B-B14F-4D97-AF65-F5344CB8AC3E}">
        <p14:creationId xmlns:p14="http://schemas.microsoft.com/office/powerpoint/2010/main" val="668777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FD9A6760-EDD4-360D-2428-8341A46E49E2}"/>
              </a:ext>
            </a:extLst>
          </p:cNvPr>
          <p:cNvSpPr txBox="1">
            <a:spLocks/>
          </p:cNvSpPr>
          <p:nvPr/>
        </p:nvSpPr>
        <p:spPr>
          <a:xfrm>
            <a:off x="1692982" y="2815829"/>
            <a:ext cx="8806035" cy="613171"/>
          </a:xfrm>
          <a:prstGeom prst="rect">
            <a:avLst/>
          </a:prstGeom>
        </p:spPr>
        <p:txBody>
          <a:bodyPr anchor="ctr"/>
          <a:lstStyle>
            <a:lvl1pPr algn="ctr" defTabSz="1219170" rtl="0" eaLnBrk="1" latinLnBrk="0" hangingPunct="1">
              <a:lnSpc>
                <a:spcPct val="86000"/>
              </a:lnSpc>
              <a:spcBef>
                <a:spcPct val="0"/>
              </a:spcBef>
              <a:buNone/>
              <a:defRPr sz="2800" kern="800" spc="-53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000" dirty="0">
                <a:latin typeface="Abadi Extra Light" panose="020B0204020104020204" pitchFamily="34" charset="0"/>
              </a:rPr>
              <a:t>#SinoSi</a:t>
            </a:r>
            <a:r>
              <a:rPr lang="en-US" sz="9000" dirty="0">
                <a:solidFill>
                  <a:srgbClr val="C00000"/>
                </a:solidFill>
                <a:latin typeface="Abadi" panose="020B0604020104020204" pitchFamily="34" charset="0"/>
              </a:rPr>
              <a:t>JUAN</a:t>
            </a:r>
            <a:r>
              <a:rPr lang="en-US" sz="9000" dirty="0">
                <a:latin typeface="Abadi Extra Light" panose="020B0204020104020204" pitchFamily="34" charset="0"/>
              </a:rPr>
              <a:t>?</a:t>
            </a:r>
            <a:r>
              <a:rPr lang="en-US" sz="9000" dirty="0"/>
              <a:t> 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0731B4A8-C90C-BCC5-2F68-D6C2C34874B2}"/>
              </a:ext>
            </a:extLst>
          </p:cNvPr>
          <p:cNvSpPr txBox="1">
            <a:spLocks/>
          </p:cNvSpPr>
          <p:nvPr/>
        </p:nvSpPr>
        <p:spPr>
          <a:xfrm>
            <a:off x="2901243" y="3696429"/>
            <a:ext cx="6389511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BAILIWICK ANALYSIS</a:t>
            </a:r>
          </a:p>
        </p:txBody>
      </p:sp>
    </p:spTree>
    <p:extLst>
      <p:ext uri="{BB962C8B-B14F-4D97-AF65-F5344CB8AC3E}">
        <p14:creationId xmlns:p14="http://schemas.microsoft.com/office/powerpoint/2010/main" val="4045669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87EF7D78-8278-72F9-2039-E599C348A2C7}"/>
              </a:ext>
            </a:extLst>
          </p:cNvPr>
          <p:cNvSpPr txBox="1">
            <a:spLocks/>
          </p:cNvSpPr>
          <p:nvPr/>
        </p:nvSpPr>
        <p:spPr>
          <a:xfrm>
            <a:off x="313108" y="366207"/>
            <a:ext cx="1831782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Regional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2A3D49-394D-8E2C-428A-F9241F47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999" y="1112101"/>
            <a:ext cx="9731769" cy="52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992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2D9644CD-6085-8109-8CEB-F01E23988614}"/>
              </a:ext>
            </a:extLst>
          </p:cNvPr>
          <p:cNvSpPr txBox="1">
            <a:spLocks/>
          </p:cNvSpPr>
          <p:nvPr/>
        </p:nvSpPr>
        <p:spPr>
          <a:xfrm>
            <a:off x="313108" y="366207"/>
            <a:ext cx="1831782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Regional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B96950-D837-B759-3C7F-B11827546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57" y="1953878"/>
            <a:ext cx="11596485" cy="271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00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87EF7D78-8278-72F9-2039-E599C348A2C7}"/>
              </a:ext>
            </a:extLst>
          </p:cNvPr>
          <p:cNvSpPr txBox="1">
            <a:spLocks/>
          </p:cNvSpPr>
          <p:nvPr/>
        </p:nvSpPr>
        <p:spPr>
          <a:xfrm>
            <a:off x="313108" y="366207"/>
            <a:ext cx="2102714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Provincial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909033-380C-262B-A13A-03439D45D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263" y="234950"/>
            <a:ext cx="77724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57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87EF7D78-8278-72F9-2039-E599C348A2C7}"/>
              </a:ext>
            </a:extLst>
          </p:cNvPr>
          <p:cNvSpPr txBox="1">
            <a:spLocks/>
          </p:cNvSpPr>
          <p:nvPr/>
        </p:nvSpPr>
        <p:spPr>
          <a:xfrm>
            <a:off x="313108" y="366207"/>
            <a:ext cx="2102714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Provincial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909033-380C-262B-A13A-03439D45D6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3319"/>
          <a:stretch/>
        </p:blipFill>
        <p:spPr>
          <a:xfrm>
            <a:off x="3521242" y="453746"/>
            <a:ext cx="7772400" cy="4267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6160AC-A3AB-3B13-D9B4-88ADE049F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242" y="880533"/>
            <a:ext cx="7772400" cy="536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742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87EF7D78-8278-72F9-2039-E599C348A2C7}"/>
              </a:ext>
            </a:extLst>
          </p:cNvPr>
          <p:cNvSpPr txBox="1">
            <a:spLocks/>
          </p:cNvSpPr>
          <p:nvPr/>
        </p:nvSpPr>
        <p:spPr>
          <a:xfrm>
            <a:off x="313108" y="366207"/>
            <a:ext cx="2102714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Provincial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909033-380C-262B-A13A-03439D45D6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3319"/>
          <a:stretch/>
        </p:blipFill>
        <p:spPr>
          <a:xfrm>
            <a:off x="3545305" y="1307988"/>
            <a:ext cx="7772400" cy="4267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732F7B-388B-C412-093C-7655422DC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5305" y="1734775"/>
            <a:ext cx="77724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47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87EF7D78-8278-72F9-2039-E599C348A2C7}"/>
              </a:ext>
            </a:extLst>
          </p:cNvPr>
          <p:cNvSpPr txBox="1">
            <a:spLocks/>
          </p:cNvSpPr>
          <p:nvPr/>
        </p:nvSpPr>
        <p:spPr>
          <a:xfrm>
            <a:off x="313108" y="366207"/>
            <a:ext cx="2102714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Provincial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1EEFEBE-6BB7-8344-4310-488D9EF17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235230"/>
              </p:ext>
            </p:extLst>
          </p:nvPr>
        </p:nvGraphicFramePr>
        <p:xfrm>
          <a:off x="2503598" y="138896"/>
          <a:ext cx="9522494" cy="6562843"/>
        </p:xfrm>
        <a:graphic>
          <a:graphicData uri="http://schemas.openxmlformats.org/drawingml/2006/table">
            <a:tbl>
              <a:tblPr/>
              <a:tblGrid>
                <a:gridCol w="934790">
                  <a:extLst>
                    <a:ext uri="{9D8B030D-6E8A-4147-A177-3AD203B41FA5}">
                      <a16:colId xmlns:a16="http://schemas.microsoft.com/office/drawing/2014/main" val="1898637566"/>
                    </a:ext>
                  </a:extLst>
                </a:gridCol>
                <a:gridCol w="1109415">
                  <a:extLst>
                    <a:ext uri="{9D8B030D-6E8A-4147-A177-3AD203B41FA5}">
                      <a16:colId xmlns:a16="http://schemas.microsoft.com/office/drawing/2014/main" val="2110267640"/>
                    </a:ext>
                  </a:extLst>
                </a:gridCol>
                <a:gridCol w="575253">
                  <a:extLst>
                    <a:ext uri="{9D8B030D-6E8A-4147-A177-3AD203B41FA5}">
                      <a16:colId xmlns:a16="http://schemas.microsoft.com/office/drawing/2014/main" val="2694618866"/>
                    </a:ext>
                  </a:extLst>
                </a:gridCol>
                <a:gridCol w="575253">
                  <a:extLst>
                    <a:ext uri="{9D8B030D-6E8A-4147-A177-3AD203B41FA5}">
                      <a16:colId xmlns:a16="http://schemas.microsoft.com/office/drawing/2014/main" val="1583391650"/>
                    </a:ext>
                  </a:extLst>
                </a:gridCol>
                <a:gridCol w="575253">
                  <a:extLst>
                    <a:ext uri="{9D8B030D-6E8A-4147-A177-3AD203B41FA5}">
                      <a16:colId xmlns:a16="http://schemas.microsoft.com/office/drawing/2014/main" val="1476736752"/>
                    </a:ext>
                  </a:extLst>
                </a:gridCol>
                <a:gridCol w="575253">
                  <a:extLst>
                    <a:ext uri="{9D8B030D-6E8A-4147-A177-3AD203B41FA5}">
                      <a16:colId xmlns:a16="http://schemas.microsoft.com/office/drawing/2014/main" val="2212914874"/>
                    </a:ext>
                  </a:extLst>
                </a:gridCol>
                <a:gridCol w="575253">
                  <a:extLst>
                    <a:ext uri="{9D8B030D-6E8A-4147-A177-3AD203B41FA5}">
                      <a16:colId xmlns:a16="http://schemas.microsoft.com/office/drawing/2014/main" val="1504394178"/>
                    </a:ext>
                  </a:extLst>
                </a:gridCol>
                <a:gridCol w="575253">
                  <a:extLst>
                    <a:ext uri="{9D8B030D-6E8A-4147-A177-3AD203B41FA5}">
                      <a16:colId xmlns:a16="http://schemas.microsoft.com/office/drawing/2014/main" val="3779636025"/>
                    </a:ext>
                  </a:extLst>
                </a:gridCol>
                <a:gridCol w="575253">
                  <a:extLst>
                    <a:ext uri="{9D8B030D-6E8A-4147-A177-3AD203B41FA5}">
                      <a16:colId xmlns:a16="http://schemas.microsoft.com/office/drawing/2014/main" val="1036419524"/>
                    </a:ext>
                  </a:extLst>
                </a:gridCol>
                <a:gridCol w="575253">
                  <a:extLst>
                    <a:ext uri="{9D8B030D-6E8A-4147-A177-3AD203B41FA5}">
                      <a16:colId xmlns:a16="http://schemas.microsoft.com/office/drawing/2014/main" val="3432078685"/>
                    </a:ext>
                  </a:extLst>
                </a:gridCol>
                <a:gridCol w="575253">
                  <a:extLst>
                    <a:ext uri="{9D8B030D-6E8A-4147-A177-3AD203B41FA5}">
                      <a16:colId xmlns:a16="http://schemas.microsoft.com/office/drawing/2014/main" val="1064710013"/>
                    </a:ext>
                  </a:extLst>
                </a:gridCol>
                <a:gridCol w="575253">
                  <a:extLst>
                    <a:ext uri="{9D8B030D-6E8A-4147-A177-3AD203B41FA5}">
                      <a16:colId xmlns:a16="http://schemas.microsoft.com/office/drawing/2014/main" val="309659803"/>
                    </a:ext>
                  </a:extLst>
                </a:gridCol>
                <a:gridCol w="575253">
                  <a:extLst>
                    <a:ext uri="{9D8B030D-6E8A-4147-A177-3AD203B41FA5}">
                      <a16:colId xmlns:a16="http://schemas.microsoft.com/office/drawing/2014/main" val="1777534174"/>
                    </a:ext>
                  </a:extLst>
                </a:gridCol>
                <a:gridCol w="575253">
                  <a:extLst>
                    <a:ext uri="{9D8B030D-6E8A-4147-A177-3AD203B41FA5}">
                      <a16:colId xmlns:a16="http://schemas.microsoft.com/office/drawing/2014/main" val="468759263"/>
                    </a:ext>
                  </a:extLst>
                </a:gridCol>
                <a:gridCol w="575253">
                  <a:extLst>
                    <a:ext uri="{9D8B030D-6E8A-4147-A177-3AD203B41FA5}">
                      <a16:colId xmlns:a16="http://schemas.microsoft.com/office/drawing/2014/main" val="2289010930"/>
                    </a:ext>
                  </a:extLst>
                </a:gridCol>
              </a:tblGrid>
              <a:tr h="2008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PROVINCE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SENATORS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747516"/>
                  </a:ext>
                </a:extLst>
              </a:tr>
              <a:tr h="3079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CA008F"/>
                          </a:solidFill>
                          <a:effectLst/>
                          <a:latin typeface="Calibri" panose="020F0502020204030204" pitchFamily="34" charset="0"/>
                        </a:rPr>
                        <a:t>PADILLA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CA008F"/>
                          </a:solidFill>
                          <a:effectLst/>
                          <a:latin typeface="Calibri" panose="020F0502020204030204" pitchFamily="34" charset="0"/>
                        </a:rPr>
                        <a:t>LEGARDA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CA008F"/>
                          </a:solidFill>
                          <a:effectLst/>
                          <a:latin typeface="Calibri" panose="020F0502020204030204" pitchFamily="34" charset="0"/>
                        </a:rPr>
                        <a:t>TULFO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CA008F"/>
                          </a:solidFill>
                          <a:effectLst/>
                          <a:latin typeface="Calibri" panose="020F0502020204030204" pitchFamily="34" charset="0"/>
                        </a:rPr>
                        <a:t>GATCHALIAN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CA008F"/>
                          </a:solidFill>
                          <a:effectLst/>
                          <a:latin typeface="Calibri" panose="020F0502020204030204" pitchFamily="34" charset="0"/>
                        </a:rPr>
                        <a:t>ESCUDERO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CA008F"/>
                          </a:solidFill>
                          <a:effectLst/>
                          <a:latin typeface="Calibri" panose="020F0502020204030204" pitchFamily="34" charset="0"/>
                        </a:rPr>
                        <a:t>VILLAR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CA008F"/>
                          </a:solidFill>
                          <a:effectLst/>
                          <a:latin typeface="Calibri" panose="020F0502020204030204" pitchFamily="34" charset="0"/>
                        </a:rPr>
                        <a:t>CAYETANO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CA008F"/>
                          </a:solidFill>
                          <a:effectLst/>
                          <a:latin typeface="Calibri" panose="020F0502020204030204" pitchFamily="34" charset="0"/>
                        </a:rPr>
                        <a:t>ZUBIRI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CA008F"/>
                          </a:solidFill>
                          <a:effectLst/>
                          <a:latin typeface="Calibri" panose="020F0502020204030204" pitchFamily="34" charset="0"/>
                        </a:rPr>
                        <a:t>VILLANUEVA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CA008F"/>
                          </a:solidFill>
                          <a:effectLst/>
                          <a:latin typeface="Calibri" panose="020F0502020204030204" pitchFamily="34" charset="0"/>
                        </a:rPr>
                        <a:t>EJERCITO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CA008F"/>
                          </a:solidFill>
                          <a:effectLst/>
                          <a:latin typeface="Calibri" panose="020F0502020204030204" pitchFamily="34" charset="0"/>
                        </a:rPr>
                        <a:t>HONTIVEROS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CA008F"/>
                          </a:solidFill>
                          <a:effectLst/>
                          <a:latin typeface="Calibri" panose="020F0502020204030204" pitchFamily="34" charset="0"/>
                        </a:rPr>
                        <a:t>ESTRADA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BINAY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502241"/>
                  </a:ext>
                </a:extLst>
              </a:tr>
              <a:tr h="18744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BARMM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BASILAN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8744079"/>
                  </a:ext>
                </a:extLst>
              </a:tr>
              <a:tr h="1874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TAWI-TAWI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566702"/>
                  </a:ext>
                </a:extLst>
              </a:tr>
              <a:tr h="1874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LANAO DEL SUR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0849025"/>
                  </a:ext>
                </a:extLst>
              </a:tr>
              <a:tr h="1874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MAGUINDANAO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1"/>
                  </a:ext>
                </a:extLst>
              </a:tr>
              <a:tr h="2008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SULU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56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285772"/>
                  </a:ext>
                </a:extLst>
              </a:tr>
              <a:tr h="18744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KALINGA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484444"/>
                  </a:ext>
                </a:extLst>
              </a:tr>
              <a:tr h="1874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BENGUET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6890692"/>
                  </a:ext>
                </a:extLst>
              </a:tr>
              <a:tr h="1874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IFUGAO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717218"/>
                  </a:ext>
                </a:extLst>
              </a:tr>
              <a:tr h="1874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APAYAO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2165220"/>
                  </a:ext>
                </a:extLst>
              </a:tr>
              <a:tr h="1874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ABRA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7630243"/>
                  </a:ext>
                </a:extLst>
              </a:tr>
              <a:tr h="3620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MOUNTAIN PROV.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6624420"/>
                  </a:ext>
                </a:extLst>
              </a:tr>
              <a:tr h="200832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NCR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NCR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1558851"/>
                  </a:ext>
                </a:extLst>
              </a:tr>
              <a:tr h="200832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7085685"/>
                  </a:ext>
                </a:extLst>
              </a:tr>
              <a:tr h="18744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11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DAVAO OCC.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953299"/>
                  </a:ext>
                </a:extLst>
              </a:tr>
              <a:tr h="1874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DAVAO DEL SUR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0500430"/>
                  </a:ext>
                </a:extLst>
              </a:tr>
              <a:tr h="3620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DAVAO DEL NORTE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107530"/>
                  </a:ext>
                </a:extLst>
              </a:tr>
              <a:tr h="1874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DAVAO OR.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6089206"/>
                  </a:ext>
                </a:extLst>
              </a:tr>
              <a:tr h="2008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DAVAO DE ORO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8780320"/>
                  </a:ext>
                </a:extLst>
              </a:tr>
              <a:tr h="36208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12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SULTAN KUDARAT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7181876"/>
                  </a:ext>
                </a:extLst>
              </a:tr>
              <a:tr h="1874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 COTABATO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684343"/>
                  </a:ext>
                </a:extLst>
              </a:tr>
              <a:tr h="1874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SARANGANI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6214529"/>
                  </a:ext>
                </a:extLst>
              </a:tr>
              <a:tr h="2008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 COTABATO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621893"/>
                  </a:ext>
                </a:extLst>
              </a:tr>
              <a:tr h="18744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13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SURIGAO D.N.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661347"/>
                  </a:ext>
                </a:extLst>
              </a:tr>
              <a:tr h="1874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SURIGAO D.S.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7574539"/>
                  </a:ext>
                </a:extLst>
              </a:tr>
              <a:tr h="3620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DINAGAT ISLANDS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8806752"/>
                  </a:ext>
                </a:extLst>
              </a:tr>
              <a:tr h="1874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AGUSAN D.S.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8912571"/>
                  </a:ext>
                </a:extLst>
              </a:tr>
              <a:tr h="2008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AGUSAN D.N.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2328876"/>
                  </a:ext>
                </a:extLst>
              </a:tr>
              <a:tr h="21421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BAILIWICK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608" marR="2608" marT="26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608" marR="2608" marT="26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608" marR="2608" marT="26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608" marR="2608" marT="26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744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0750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87EF7D78-8278-72F9-2039-E599C348A2C7}"/>
              </a:ext>
            </a:extLst>
          </p:cNvPr>
          <p:cNvSpPr txBox="1">
            <a:spLocks/>
          </p:cNvSpPr>
          <p:nvPr/>
        </p:nvSpPr>
        <p:spPr>
          <a:xfrm>
            <a:off x="313108" y="366207"/>
            <a:ext cx="2102714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Provincial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1EEFEBE-6BB7-8344-4310-488D9EF17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476532"/>
              </p:ext>
            </p:extLst>
          </p:nvPr>
        </p:nvGraphicFramePr>
        <p:xfrm>
          <a:off x="2503597" y="87558"/>
          <a:ext cx="9510924" cy="6660481"/>
        </p:xfrm>
        <a:graphic>
          <a:graphicData uri="http://schemas.openxmlformats.org/drawingml/2006/table">
            <a:tbl>
              <a:tblPr/>
              <a:tblGrid>
                <a:gridCol w="933654">
                  <a:extLst>
                    <a:ext uri="{9D8B030D-6E8A-4147-A177-3AD203B41FA5}">
                      <a16:colId xmlns:a16="http://schemas.microsoft.com/office/drawing/2014/main" val="1898637566"/>
                    </a:ext>
                  </a:extLst>
                </a:gridCol>
                <a:gridCol w="1108068">
                  <a:extLst>
                    <a:ext uri="{9D8B030D-6E8A-4147-A177-3AD203B41FA5}">
                      <a16:colId xmlns:a16="http://schemas.microsoft.com/office/drawing/2014/main" val="2110267640"/>
                    </a:ext>
                  </a:extLst>
                </a:gridCol>
                <a:gridCol w="574554">
                  <a:extLst>
                    <a:ext uri="{9D8B030D-6E8A-4147-A177-3AD203B41FA5}">
                      <a16:colId xmlns:a16="http://schemas.microsoft.com/office/drawing/2014/main" val="1503699154"/>
                    </a:ext>
                  </a:extLst>
                </a:gridCol>
                <a:gridCol w="574554">
                  <a:extLst>
                    <a:ext uri="{9D8B030D-6E8A-4147-A177-3AD203B41FA5}">
                      <a16:colId xmlns:a16="http://schemas.microsoft.com/office/drawing/2014/main" val="2567756133"/>
                    </a:ext>
                  </a:extLst>
                </a:gridCol>
                <a:gridCol w="574554">
                  <a:extLst>
                    <a:ext uri="{9D8B030D-6E8A-4147-A177-3AD203B41FA5}">
                      <a16:colId xmlns:a16="http://schemas.microsoft.com/office/drawing/2014/main" val="4118404456"/>
                    </a:ext>
                  </a:extLst>
                </a:gridCol>
                <a:gridCol w="574554">
                  <a:extLst>
                    <a:ext uri="{9D8B030D-6E8A-4147-A177-3AD203B41FA5}">
                      <a16:colId xmlns:a16="http://schemas.microsoft.com/office/drawing/2014/main" val="3750889543"/>
                    </a:ext>
                  </a:extLst>
                </a:gridCol>
                <a:gridCol w="574554">
                  <a:extLst>
                    <a:ext uri="{9D8B030D-6E8A-4147-A177-3AD203B41FA5}">
                      <a16:colId xmlns:a16="http://schemas.microsoft.com/office/drawing/2014/main" val="4061986899"/>
                    </a:ext>
                  </a:extLst>
                </a:gridCol>
                <a:gridCol w="574554">
                  <a:extLst>
                    <a:ext uri="{9D8B030D-6E8A-4147-A177-3AD203B41FA5}">
                      <a16:colId xmlns:a16="http://schemas.microsoft.com/office/drawing/2014/main" val="3371547625"/>
                    </a:ext>
                  </a:extLst>
                </a:gridCol>
                <a:gridCol w="574554">
                  <a:extLst>
                    <a:ext uri="{9D8B030D-6E8A-4147-A177-3AD203B41FA5}">
                      <a16:colId xmlns:a16="http://schemas.microsoft.com/office/drawing/2014/main" val="374918445"/>
                    </a:ext>
                  </a:extLst>
                </a:gridCol>
                <a:gridCol w="574554">
                  <a:extLst>
                    <a:ext uri="{9D8B030D-6E8A-4147-A177-3AD203B41FA5}">
                      <a16:colId xmlns:a16="http://schemas.microsoft.com/office/drawing/2014/main" val="1060027082"/>
                    </a:ext>
                  </a:extLst>
                </a:gridCol>
                <a:gridCol w="574554">
                  <a:extLst>
                    <a:ext uri="{9D8B030D-6E8A-4147-A177-3AD203B41FA5}">
                      <a16:colId xmlns:a16="http://schemas.microsoft.com/office/drawing/2014/main" val="980764636"/>
                    </a:ext>
                  </a:extLst>
                </a:gridCol>
                <a:gridCol w="574554">
                  <a:extLst>
                    <a:ext uri="{9D8B030D-6E8A-4147-A177-3AD203B41FA5}">
                      <a16:colId xmlns:a16="http://schemas.microsoft.com/office/drawing/2014/main" val="2959042985"/>
                    </a:ext>
                  </a:extLst>
                </a:gridCol>
                <a:gridCol w="574554">
                  <a:extLst>
                    <a:ext uri="{9D8B030D-6E8A-4147-A177-3AD203B41FA5}">
                      <a16:colId xmlns:a16="http://schemas.microsoft.com/office/drawing/2014/main" val="1710058353"/>
                    </a:ext>
                  </a:extLst>
                </a:gridCol>
                <a:gridCol w="574554">
                  <a:extLst>
                    <a:ext uri="{9D8B030D-6E8A-4147-A177-3AD203B41FA5}">
                      <a16:colId xmlns:a16="http://schemas.microsoft.com/office/drawing/2014/main" val="2807072294"/>
                    </a:ext>
                  </a:extLst>
                </a:gridCol>
                <a:gridCol w="574554">
                  <a:extLst>
                    <a:ext uri="{9D8B030D-6E8A-4147-A177-3AD203B41FA5}">
                      <a16:colId xmlns:a16="http://schemas.microsoft.com/office/drawing/2014/main" val="1551353886"/>
                    </a:ext>
                  </a:extLst>
                </a:gridCol>
              </a:tblGrid>
              <a:tr h="2038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PROVINCE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en-PH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SENTAOPRS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626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747516"/>
                  </a:ext>
                </a:extLst>
              </a:tr>
              <a:tr h="3125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BAUTISTA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TEODORO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ELEAZAR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ROQUE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HONASAN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DIOKNO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GADON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TRILLANES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GORDON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LIMA 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LACSON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BAGUILAT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MATULA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502241"/>
                  </a:ext>
                </a:extLst>
              </a:tr>
              <a:tr h="19023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BARMM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BASILAN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744079"/>
                  </a:ext>
                </a:extLst>
              </a:tr>
              <a:tr h="19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TAWI-TAWI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66702"/>
                  </a:ext>
                </a:extLst>
              </a:tr>
              <a:tr h="19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LANAO DEL SUR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849025"/>
                  </a:ext>
                </a:extLst>
              </a:tr>
              <a:tr h="19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MAGUINDANAO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1"/>
                  </a:ext>
                </a:extLst>
              </a:tr>
              <a:tr h="2038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SULU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285772"/>
                  </a:ext>
                </a:extLst>
              </a:tr>
              <a:tr h="19023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KALINGA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84444"/>
                  </a:ext>
                </a:extLst>
              </a:tr>
              <a:tr h="19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BENGUET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890692"/>
                  </a:ext>
                </a:extLst>
              </a:tr>
              <a:tr h="19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IFUGAO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717218"/>
                  </a:ext>
                </a:extLst>
              </a:tr>
              <a:tr h="19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APAYAO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165220"/>
                  </a:ext>
                </a:extLst>
              </a:tr>
              <a:tr h="19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ABRA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630243"/>
                  </a:ext>
                </a:extLst>
              </a:tr>
              <a:tr h="3674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MOUNTAIN PROV.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624420"/>
                  </a:ext>
                </a:extLst>
              </a:tr>
              <a:tr h="203819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NCR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NCR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1558851"/>
                  </a:ext>
                </a:extLst>
              </a:tr>
              <a:tr h="203819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-----</a:t>
                      </a:r>
                    </a:p>
                  </a:txBody>
                  <a:tcPr marL="2608" marR="2608" marT="260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7085685"/>
                  </a:ext>
                </a:extLst>
              </a:tr>
              <a:tr h="19023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11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DAVAO OCC.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953299"/>
                  </a:ext>
                </a:extLst>
              </a:tr>
              <a:tr h="19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DAVAO DEL SUR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500430"/>
                  </a:ext>
                </a:extLst>
              </a:tr>
              <a:tr h="3674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DAVAO DEL NORTE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107530"/>
                  </a:ext>
                </a:extLst>
              </a:tr>
              <a:tr h="19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DAVAO OR.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089206"/>
                  </a:ext>
                </a:extLst>
              </a:tr>
              <a:tr h="2038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DAVAO DE ORO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780320"/>
                  </a:ext>
                </a:extLst>
              </a:tr>
              <a:tr h="36747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12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SULTAN KUDARAT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81876"/>
                  </a:ext>
                </a:extLst>
              </a:tr>
              <a:tr h="19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 COTABATO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84343"/>
                  </a:ext>
                </a:extLst>
              </a:tr>
              <a:tr h="19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SARANGANI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214529"/>
                  </a:ext>
                </a:extLst>
              </a:tr>
              <a:tr h="2038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 COTABATO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621893"/>
                  </a:ext>
                </a:extLst>
              </a:tr>
              <a:tr h="19023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13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SURIGAO D.N.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661347"/>
                  </a:ext>
                </a:extLst>
              </a:tr>
              <a:tr h="19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SURIGAO D.S.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574539"/>
                  </a:ext>
                </a:extLst>
              </a:tr>
              <a:tr h="3674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DINAGAT ISLANDS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806752"/>
                  </a:ext>
                </a:extLst>
              </a:tr>
              <a:tr h="19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AGUSAN D.S.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12571"/>
                  </a:ext>
                </a:extLst>
              </a:tr>
              <a:tr h="2038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AGUSAN D.N.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18.7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328876"/>
                  </a:ext>
                </a:extLst>
              </a:tr>
              <a:tr h="21740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BAILIWICK</a:t>
                      </a:r>
                    </a:p>
                  </a:txBody>
                  <a:tcPr marL="2608" marR="2608" marT="26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608" marR="2608" marT="26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608" marR="2608" marT="26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608" marR="2608" marT="26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608" marR="2608" marT="26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------</a:t>
                      </a:r>
                    </a:p>
                  </a:txBody>
                  <a:tcPr marL="2608" marR="2608" marT="2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744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74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E3A302B-C240-EE2D-4488-91CB57DA1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385892"/>
              </p:ext>
            </p:extLst>
          </p:nvPr>
        </p:nvGraphicFramePr>
        <p:xfrm>
          <a:off x="3114675" y="880533"/>
          <a:ext cx="8658226" cy="5434546"/>
        </p:xfrm>
        <a:graphic>
          <a:graphicData uri="http://schemas.openxmlformats.org/drawingml/2006/table">
            <a:tbl>
              <a:tblPr/>
              <a:tblGrid>
                <a:gridCol w="2084084">
                  <a:extLst>
                    <a:ext uri="{9D8B030D-6E8A-4147-A177-3AD203B41FA5}">
                      <a16:colId xmlns:a16="http://schemas.microsoft.com/office/drawing/2014/main" val="1115437933"/>
                    </a:ext>
                  </a:extLst>
                </a:gridCol>
                <a:gridCol w="1207545">
                  <a:extLst>
                    <a:ext uri="{9D8B030D-6E8A-4147-A177-3AD203B41FA5}">
                      <a16:colId xmlns:a16="http://schemas.microsoft.com/office/drawing/2014/main" val="1240271986"/>
                    </a:ext>
                  </a:extLst>
                </a:gridCol>
                <a:gridCol w="1079648">
                  <a:extLst>
                    <a:ext uri="{9D8B030D-6E8A-4147-A177-3AD203B41FA5}">
                      <a16:colId xmlns:a16="http://schemas.microsoft.com/office/drawing/2014/main" val="3706494819"/>
                    </a:ext>
                  </a:extLst>
                </a:gridCol>
                <a:gridCol w="1128820">
                  <a:extLst>
                    <a:ext uri="{9D8B030D-6E8A-4147-A177-3AD203B41FA5}">
                      <a16:colId xmlns:a16="http://schemas.microsoft.com/office/drawing/2014/main" val="3542285997"/>
                    </a:ext>
                  </a:extLst>
                </a:gridCol>
                <a:gridCol w="1026781">
                  <a:extLst>
                    <a:ext uri="{9D8B030D-6E8A-4147-A177-3AD203B41FA5}">
                      <a16:colId xmlns:a16="http://schemas.microsoft.com/office/drawing/2014/main" val="3442177721"/>
                    </a:ext>
                  </a:extLst>
                </a:gridCol>
                <a:gridCol w="1042338">
                  <a:extLst>
                    <a:ext uri="{9D8B030D-6E8A-4147-A177-3AD203B41FA5}">
                      <a16:colId xmlns:a16="http://schemas.microsoft.com/office/drawing/2014/main" val="2768241433"/>
                    </a:ext>
                  </a:extLst>
                </a:gridCol>
                <a:gridCol w="1089010">
                  <a:extLst>
                    <a:ext uri="{9D8B030D-6E8A-4147-A177-3AD203B41FA5}">
                      <a16:colId xmlns:a16="http://schemas.microsoft.com/office/drawing/2014/main" val="2462565631"/>
                    </a:ext>
                  </a:extLst>
                </a:gridCol>
              </a:tblGrid>
              <a:tr h="311032">
                <a:tc rowSpan="2"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  <a:endParaRPr lang="en-PH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09" marR="93009" marT="46504" marB="465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6262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LENI</a:t>
                      </a:r>
                      <a:endParaRPr lang="en-PH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09" marR="93009" marT="46504" marB="465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PH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MARCOS</a:t>
                      </a:r>
                      <a:endParaRPr lang="en-US" sz="1200" dirty="0"/>
                    </a:p>
                  </a:txBody>
                  <a:tcPr marL="93009" marR="93009" marT="46504" marB="465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29285"/>
                  </a:ext>
                </a:extLst>
              </a:tr>
              <a:tr h="2769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LENI 2016</a:t>
                      </a:r>
                      <a:endParaRPr lang="en-PH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BAM 2019</a:t>
                      </a:r>
                      <a:endParaRPr lang="en-PH" sz="12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LENI 2022</a:t>
                      </a:r>
                      <a:endParaRPr lang="en-PH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BBM 2016</a:t>
                      </a:r>
                      <a:endParaRPr lang="en-PH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IMEE 2019</a:t>
                      </a:r>
                      <a:endParaRPr lang="en-PH" sz="12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BBM 2022</a:t>
                      </a:r>
                      <a:endParaRPr lang="en-PH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410119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12040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NCR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602131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1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807145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2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036270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3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44549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4A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700430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4B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826192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5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853014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6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237192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7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688177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8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814623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9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388408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10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855751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11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090975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12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046383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13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397947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BARMM</a:t>
                      </a:r>
                      <a:endParaRPr lang="en-PH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  <a:endParaRPr lang="en-PH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55%</a:t>
                      </a:r>
                      <a:endParaRPr lang="en-PH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430659"/>
                  </a:ext>
                </a:extLst>
              </a:tr>
              <a:tr h="320186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BAILIWICK</a:t>
                      </a:r>
                      <a:endParaRPr lang="en-PH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PH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PH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PH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PH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PH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en-PH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669121"/>
                  </a:ext>
                </a:extLst>
              </a:tr>
            </a:tbl>
          </a:graphicData>
        </a:graphic>
      </p:graphicFrame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87EF7D78-8278-72F9-2039-E599C348A2C7}"/>
              </a:ext>
            </a:extLst>
          </p:cNvPr>
          <p:cNvSpPr txBox="1">
            <a:spLocks/>
          </p:cNvSpPr>
          <p:nvPr/>
        </p:nvSpPr>
        <p:spPr>
          <a:xfrm>
            <a:off x="313107" y="366207"/>
            <a:ext cx="2584471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2016-2022</a:t>
            </a:r>
          </a:p>
        </p:txBody>
      </p:sp>
    </p:spTree>
    <p:extLst>
      <p:ext uri="{BB962C8B-B14F-4D97-AF65-F5344CB8AC3E}">
        <p14:creationId xmlns:p14="http://schemas.microsoft.com/office/powerpoint/2010/main" val="2222505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FD9A6760-EDD4-360D-2428-8341A46E49E2}"/>
              </a:ext>
            </a:extLst>
          </p:cNvPr>
          <p:cNvSpPr txBox="1">
            <a:spLocks/>
          </p:cNvSpPr>
          <p:nvPr/>
        </p:nvSpPr>
        <p:spPr>
          <a:xfrm>
            <a:off x="1692982" y="2815829"/>
            <a:ext cx="8806035" cy="613171"/>
          </a:xfrm>
          <a:prstGeom prst="rect">
            <a:avLst/>
          </a:prstGeom>
        </p:spPr>
        <p:txBody>
          <a:bodyPr anchor="ctr"/>
          <a:lstStyle>
            <a:lvl1pPr algn="ctr" defTabSz="1219170" rtl="0" eaLnBrk="1" latinLnBrk="0" hangingPunct="1">
              <a:lnSpc>
                <a:spcPct val="86000"/>
              </a:lnSpc>
              <a:spcBef>
                <a:spcPct val="0"/>
              </a:spcBef>
              <a:buNone/>
              <a:defRPr sz="2800" kern="800" spc="-53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000" dirty="0">
                <a:latin typeface="Abadi Extra Light" panose="020B0204020104020204" pitchFamily="34" charset="0"/>
              </a:rPr>
              <a:t>#SinoSi</a:t>
            </a:r>
            <a:r>
              <a:rPr lang="en-US" sz="9000" dirty="0">
                <a:solidFill>
                  <a:srgbClr val="C00000"/>
                </a:solidFill>
                <a:latin typeface="Abadi" panose="020B0604020104020204" pitchFamily="34" charset="0"/>
              </a:rPr>
              <a:t>JUAN</a:t>
            </a:r>
            <a:r>
              <a:rPr lang="en-US" sz="9000" dirty="0">
                <a:latin typeface="Abadi Extra Light" panose="020B0204020104020204" pitchFamily="34" charset="0"/>
              </a:rPr>
              <a:t>?</a:t>
            </a:r>
            <a:r>
              <a:rPr lang="en-US" sz="9000" dirty="0"/>
              <a:t> 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0731B4A8-C90C-BCC5-2F68-D6C2C34874B2}"/>
              </a:ext>
            </a:extLst>
          </p:cNvPr>
          <p:cNvSpPr txBox="1">
            <a:spLocks/>
          </p:cNvSpPr>
          <p:nvPr/>
        </p:nvSpPr>
        <p:spPr>
          <a:xfrm>
            <a:off x="2901243" y="3696429"/>
            <a:ext cx="6389511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CORRELATIONAL STUDY</a:t>
            </a:r>
          </a:p>
        </p:txBody>
      </p:sp>
    </p:spTree>
    <p:extLst>
      <p:ext uri="{BB962C8B-B14F-4D97-AF65-F5344CB8AC3E}">
        <p14:creationId xmlns:p14="http://schemas.microsoft.com/office/powerpoint/2010/main" val="3549238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142325-C37F-8116-C281-66100CCFF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621" y="762000"/>
            <a:ext cx="7721600" cy="5334000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897077C-7629-9E8E-9251-478F5AB48D31}"/>
              </a:ext>
            </a:extLst>
          </p:cNvPr>
          <p:cNvSpPr txBox="1">
            <a:spLocks/>
          </p:cNvSpPr>
          <p:nvPr/>
        </p:nvSpPr>
        <p:spPr>
          <a:xfrm>
            <a:off x="313107" y="366207"/>
            <a:ext cx="2584471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2022 NLE</a:t>
            </a:r>
          </a:p>
        </p:txBody>
      </p:sp>
    </p:spTree>
    <p:extLst>
      <p:ext uri="{BB962C8B-B14F-4D97-AF65-F5344CB8AC3E}">
        <p14:creationId xmlns:p14="http://schemas.microsoft.com/office/powerpoint/2010/main" val="2707995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F89C2AE-AC6E-C5AD-128E-F5717D08FC53}"/>
              </a:ext>
            </a:extLst>
          </p:cNvPr>
          <p:cNvSpPr txBox="1"/>
          <p:nvPr/>
        </p:nvSpPr>
        <p:spPr>
          <a:xfrm>
            <a:off x="1480218" y="24785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3939B4D8-D490-0711-A552-19374874D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29" y="1311421"/>
            <a:ext cx="4733998" cy="423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8EB5F779-2D5C-448D-A3EB-68DECE1DF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11421"/>
            <a:ext cx="4733998" cy="423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078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F89C2AE-AC6E-C5AD-128E-F5717D08FC53}"/>
              </a:ext>
            </a:extLst>
          </p:cNvPr>
          <p:cNvSpPr txBox="1"/>
          <p:nvPr/>
        </p:nvSpPr>
        <p:spPr>
          <a:xfrm>
            <a:off x="1588501" y="24785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846E8547-95BF-0F4E-D128-A40508601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52" y="1311420"/>
            <a:ext cx="4733999" cy="423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>
            <a:extLst>
              <a:ext uri="{FF2B5EF4-FFF2-40B4-BE49-F238E27FC236}">
                <a16:creationId xmlns:a16="http://schemas.microsoft.com/office/drawing/2014/main" id="{570310EB-8827-E36F-3F16-74524D46C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500" y="1311420"/>
            <a:ext cx="4733999" cy="423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47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F89C2AE-AC6E-C5AD-128E-F5717D08FC53}"/>
              </a:ext>
            </a:extLst>
          </p:cNvPr>
          <p:cNvSpPr txBox="1"/>
          <p:nvPr/>
        </p:nvSpPr>
        <p:spPr>
          <a:xfrm>
            <a:off x="1528343" y="24785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66209EC5-8297-3EF9-97AF-9192FF72E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14" y="1311422"/>
            <a:ext cx="4733999" cy="423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>
            <a:extLst>
              <a:ext uri="{FF2B5EF4-FFF2-40B4-BE49-F238E27FC236}">
                <a16:creationId xmlns:a16="http://schemas.microsoft.com/office/drawing/2014/main" id="{C249C129-C8CB-CF0A-5853-7980ED18D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342" y="1311420"/>
            <a:ext cx="4733999" cy="423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598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897077C-7629-9E8E-9251-478F5AB48D31}"/>
              </a:ext>
            </a:extLst>
          </p:cNvPr>
          <p:cNvSpPr txBox="1">
            <a:spLocks/>
          </p:cNvSpPr>
          <p:nvPr/>
        </p:nvSpPr>
        <p:spPr>
          <a:xfrm>
            <a:off x="313107" y="366207"/>
            <a:ext cx="2584471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2022 NLE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B03D7B-8BBF-4623-E53F-813E93457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6" y="2408596"/>
            <a:ext cx="12095407" cy="262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46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897077C-7629-9E8E-9251-478F5AB48D31}"/>
              </a:ext>
            </a:extLst>
          </p:cNvPr>
          <p:cNvSpPr txBox="1">
            <a:spLocks/>
          </p:cNvSpPr>
          <p:nvPr/>
        </p:nvSpPr>
        <p:spPr>
          <a:xfrm>
            <a:off x="313107" y="366207"/>
            <a:ext cx="2584471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2022 NLE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8675B3-4630-0C43-3750-1C971DD28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387" y="469900"/>
            <a:ext cx="76835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13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897077C-7629-9E8E-9251-478F5AB48D31}"/>
              </a:ext>
            </a:extLst>
          </p:cNvPr>
          <p:cNvSpPr txBox="1">
            <a:spLocks/>
          </p:cNvSpPr>
          <p:nvPr/>
        </p:nvSpPr>
        <p:spPr>
          <a:xfrm>
            <a:off x="313107" y="366207"/>
            <a:ext cx="2584471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2022 NLE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B2DC9C-30AE-03FD-17AF-CD6854D42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734" y="469900"/>
            <a:ext cx="76835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35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897077C-7629-9E8E-9251-478F5AB48D31}"/>
              </a:ext>
            </a:extLst>
          </p:cNvPr>
          <p:cNvSpPr txBox="1">
            <a:spLocks/>
          </p:cNvSpPr>
          <p:nvPr/>
        </p:nvSpPr>
        <p:spPr>
          <a:xfrm>
            <a:off x="313107" y="366207"/>
            <a:ext cx="2584471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2019 &amp;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19E33A-D35B-D895-B81C-892F5FD33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4666" y="1226220"/>
            <a:ext cx="6925176" cy="440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81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F89C2AE-AC6E-C5AD-128E-F5717D08FC53}"/>
              </a:ext>
            </a:extLst>
          </p:cNvPr>
          <p:cNvSpPr txBox="1"/>
          <p:nvPr/>
        </p:nvSpPr>
        <p:spPr>
          <a:xfrm>
            <a:off x="1528343" y="24785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66209EC5-8297-3EF9-97AF-9192FF72E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14" y="1311422"/>
            <a:ext cx="4733999" cy="423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>
            <a:extLst>
              <a:ext uri="{FF2B5EF4-FFF2-40B4-BE49-F238E27FC236}">
                <a16:creationId xmlns:a16="http://schemas.microsoft.com/office/drawing/2014/main" id="{C249C129-C8CB-CF0A-5853-7980ED18D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342" y="1311420"/>
            <a:ext cx="4733999" cy="423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431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897077C-7629-9E8E-9251-478F5AB48D31}"/>
              </a:ext>
            </a:extLst>
          </p:cNvPr>
          <p:cNvSpPr txBox="1">
            <a:spLocks/>
          </p:cNvSpPr>
          <p:nvPr/>
        </p:nvSpPr>
        <p:spPr>
          <a:xfrm>
            <a:off x="313107" y="366207"/>
            <a:ext cx="2584471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2019 &amp;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6514A3-C363-938B-C3BF-F694A10B4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971" y="469900"/>
            <a:ext cx="58293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61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897077C-7629-9E8E-9251-478F5AB48D31}"/>
              </a:ext>
            </a:extLst>
          </p:cNvPr>
          <p:cNvSpPr txBox="1">
            <a:spLocks/>
          </p:cNvSpPr>
          <p:nvPr/>
        </p:nvSpPr>
        <p:spPr>
          <a:xfrm>
            <a:off x="313107" y="366207"/>
            <a:ext cx="2584471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2016 &amp;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516B5A-D73E-E82F-6393-DFD398F3C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326" y="1367296"/>
            <a:ext cx="7338929" cy="393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8623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897077C-7629-9E8E-9251-478F5AB48D31}"/>
              </a:ext>
            </a:extLst>
          </p:cNvPr>
          <p:cNvSpPr txBox="1">
            <a:spLocks/>
          </p:cNvSpPr>
          <p:nvPr/>
        </p:nvSpPr>
        <p:spPr>
          <a:xfrm>
            <a:off x="313107" y="366207"/>
            <a:ext cx="2584471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2016 &amp;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26574E-C298-961C-9D7E-9BEB55625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168" y="1425596"/>
            <a:ext cx="7338929" cy="400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63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897077C-7629-9E8E-9251-478F5AB48D31}"/>
              </a:ext>
            </a:extLst>
          </p:cNvPr>
          <p:cNvSpPr txBox="1">
            <a:spLocks/>
          </p:cNvSpPr>
          <p:nvPr/>
        </p:nvSpPr>
        <p:spPr>
          <a:xfrm>
            <a:off x="313107" y="366207"/>
            <a:ext cx="2584471" cy="51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3000" b="1" dirty="0">
                <a:solidFill>
                  <a:schemeClr val="bg1"/>
                </a:solidFill>
              </a:rPr>
              <a:t>2016 &amp;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23CF43-97E7-E5F7-7848-0B73F15A0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281" y="469900"/>
            <a:ext cx="67691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46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</TotalTime>
  <Words>1216</Words>
  <Application>Microsoft Macintosh PowerPoint</Application>
  <PresentationFormat>Widescreen</PresentationFormat>
  <Paragraphs>988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Abadi</vt:lpstr>
      <vt:lpstr>Abadi Extra Light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PJ Leynes</dc:creator>
  <cp:lastModifiedBy>PJ Leynes</cp:lastModifiedBy>
  <cp:revision>12</cp:revision>
  <dcterms:created xsi:type="dcterms:W3CDTF">2023-06-14T03:43:31Z</dcterms:created>
  <dcterms:modified xsi:type="dcterms:W3CDTF">2023-07-24T07:58:17Z</dcterms:modified>
</cp:coreProperties>
</file>